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45" d="100"/>
          <a:sy n="45" d="100"/>
        </p:scale>
        <p:origin x="78"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0AD547-D05D-4718-BFB1-A80870CC2864}" type="datetimeFigureOut">
              <a:rPr lang="en-US" smtClean="0"/>
              <a:t>7/26/2019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1066B-7B6A-4627-8E89-B44F98C08126}" type="slidenum">
              <a:rPr lang="en-US" smtClean="0"/>
              <a:t>‹#›</a:t>
            </a:fld>
            <a:endParaRPr lang="en-US"/>
          </a:p>
        </p:txBody>
      </p:sp>
    </p:spTree>
    <p:extLst>
      <p:ext uri="{BB962C8B-B14F-4D97-AF65-F5344CB8AC3E}">
        <p14:creationId xmlns:p14="http://schemas.microsoft.com/office/powerpoint/2010/main" val="3416679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0AD547-D05D-4718-BFB1-A80870CC2864}" type="datetimeFigureOut">
              <a:rPr lang="en-US" smtClean="0"/>
              <a:t>7/26/2019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1066B-7B6A-4627-8E89-B44F98C08126}" type="slidenum">
              <a:rPr lang="en-US" smtClean="0"/>
              <a:t>‹#›</a:t>
            </a:fld>
            <a:endParaRPr lang="en-US"/>
          </a:p>
        </p:txBody>
      </p:sp>
    </p:spTree>
    <p:extLst>
      <p:ext uri="{BB962C8B-B14F-4D97-AF65-F5344CB8AC3E}">
        <p14:creationId xmlns:p14="http://schemas.microsoft.com/office/powerpoint/2010/main" val="15887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0AD547-D05D-4718-BFB1-A80870CC2864}" type="datetimeFigureOut">
              <a:rPr lang="en-US" smtClean="0"/>
              <a:t>7/26/2019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1066B-7B6A-4627-8E89-B44F98C08126}" type="slidenum">
              <a:rPr lang="en-US" smtClean="0"/>
              <a:t>‹#›</a:t>
            </a:fld>
            <a:endParaRPr lang="en-US"/>
          </a:p>
        </p:txBody>
      </p:sp>
    </p:spTree>
    <p:extLst>
      <p:ext uri="{BB962C8B-B14F-4D97-AF65-F5344CB8AC3E}">
        <p14:creationId xmlns:p14="http://schemas.microsoft.com/office/powerpoint/2010/main" val="3140215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0AD547-D05D-4718-BFB1-A80870CC2864}" type="datetimeFigureOut">
              <a:rPr lang="en-US" smtClean="0"/>
              <a:t>7/26/2019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1066B-7B6A-4627-8E89-B44F98C08126}" type="slidenum">
              <a:rPr lang="en-US" smtClean="0"/>
              <a:t>‹#›</a:t>
            </a:fld>
            <a:endParaRPr lang="en-US"/>
          </a:p>
        </p:txBody>
      </p:sp>
    </p:spTree>
    <p:extLst>
      <p:ext uri="{BB962C8B-B14F-4D97-AF65-F5344CB8AC3E}">
        <p14:creationId xmlns:p14="http://schemas.microsoft.com/office/powerpoint/2010/main" val="3744745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80AD547-D05D-4718-BFB1-A80870CC2864}" type="datetimeFigureOut">
              <a:rPr lang="en-US" smtClean="0"/>
              <a:t>7/26/2019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1066B-7B6A-4627-8E89-B44F98C08126}" type="slidenum">
              <a:rPr lang="en-US" smtClean="0"/>
              <a:t>‹#›</a:t>
            </a:fld>
            <a:endParaRPr lang="en-US"/>
          </a:p>
        </p:txBody>
      </p:sp>
    </p:spTree>
    <p:extLst>
      <p:ext uri="{BB962C8B-B14F-4D97-AF65-F5344CB8AC3E}">
        <p14:creationId xmlns:p14="http://schemas.microsoft.com/office/powerpoint/2010/main" val="4109395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0AD547-D05D-4718-BFB1-A80870CC2864}" type="datetimeFigureOut">
              <a:rPr lang="en-US" smtClean="0"/>
              <a:t>7/26/2019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11066B-7B6A-4627-8E89-B44F98C08126}" type="slidenum">
              <a:rPr lang="en-US" smtClean="0"/>
              <a:t>‹#›</a:t>
            </a:fld>
            <a:endParaRPr lang="en-US"/>
          </a:p>
        </p:txBody>
      </p:sp>
    </p:spTree>
    <p:extLst>
      <p:ext uri="{BB962C8B-B14F-4D97-AF65-F5344CB8AC3E}">
        <p14:creationId xmlns:p14="http://schemas.microsoft.com/office/powerpoint/2010/main" val="1891980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0AD547-D05D-4718-BFB1-A80870CC2864}" type="datetimeFigureOut">
              <a:rPr lang="en-US" smtClean="0"/>
              <a:t>7/26/2019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11066B-7B6A-4627-8E89-B44F98C08126}" type="slidenum">
              <a:rPr lang="en-US" smtClean="0"/>
              <a:t>‹#›</a:t>
            </a:fld>
            <a:endParaRPr lang="en-US"/>
          </a:p>
        </p:txBody>
      </p:sp>
    </p:spTree>
    <p:extLst>
      <p:ext uri="{BB962C8B-B14F-4D97-AF65-F5344CB8AC3E}">
        <p14:creationId xmlns:p14="http://schemas.microsoft.com/office/powerpoint/2010/main" val="1203520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0AD547-D05D-4718-BFB1-A80870CC2864}" type="datetimeFigureOut">
              <a:rPr lang="en-US" smtClean="0"/>
              <a:t>7/26/2019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11066B-7B6A-4627-8E89-B44F98C08126}" type="slidenum">
              <a:rPr lang="en-US" smtClean="0"/>
              <a:t>‹#›</a:t>
            </a:fld>
            <a:endParaRPr lang="en-US"/>
          </a:p>
        </p:txBody>
      </p:sp>
    </p:spTree>
    <p:extLst>
      <p:ext uri="{BB962C8B-B14F-4D97-AF65-F5344CB8AC3E}">
        <p14:creationId xmlns:p14="http://schemas.microsoft.com/office/powerpoint/2010/main" val="3440363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0AD547-D05D-4718-BFB1-A80870CC2864}" type="datetimeFigureOut">
              <a:rPr lang="en-US" smtClean="0"/>
              <a:t>7/26/2019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11066B-7B6A-4627-8E89-B44F98C08126}" type="slidenum">
              <a:rPr lang="en-US" smtClean="0"/>
              <a:t>‹#›</a:t>
            </a:fld>
            <a:endParaRPr lang="en-US"/>
          </a:p>
        </p:txBody>
      </p:sp>
    </p:spTree>
    <p:extLst>
      <p:ext uri="{BB962C8B-B14F-4D97-AF65-F5344CB8AC3E}">
        <p14:creationId xmlns:p14="http://schemas.microsoft.com/office/powerpoint/2010/main" val="1912240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80AD547-D05D-4718-BFB1-A80870CC2864}" type="datetimeFigureOut">
              <a:rPr lang="en-US" smtClean="0"/>
              <a:t>7/26/2019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11066B-7B6A-4627-8E89-B44F98C08126}" type="slidenum">
              <a:rPr lang="en-US" smtClean="0"/>
              <a:t>‹#›</a:t>
            </a:fld>
            <a:endParaRPr lang="en-US"/>
          </a:p>
        </p:txBody>
      </p:sp>
    </p:spTree>
    <p:extLst>
      <p:ext uri="{BB962C8B-B14F-4D97-AF65-F5344CB8AC3E}">
        <p14:creationId xmlns:p14="http://schemas.microsoft.com/office/powerpoint/2010/main" val="1163451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80AD547-D05D-4718-BFB1-A80870CC2864}" type="datetimeFigureOut">
              <a:rPr lang="en-US" smtClean="0"/>
              <a:t>7/26/2019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11066B-7B6A-4627-8E89-B44F98C08126}" type="slidenum">
              <a:rPr lang="en-US" smtClean="0"/>
              <a:t>‹#›</a:t>
            </a:fld>
            <a:endParaRPr lang="en-US"/>
          </a:p>
        </p:txBody>
      </p:sp>
    </p:spTree>
    <p:extLst>
      <p:ext uri="{BB962C8B-B14F-4D97-AF65-F5344CB8AC3E}">
        <p14:creationId xmlns:p14="http://schemas.microsoft.com/office/powerpoint/2010/main" val="587739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AD547-D05D-4718-BFB1-A80870CC2864}" type="datetimeFigureOut">
              <a:rPr lang="en-US" smtClean="0"/>
              <a:t>7/26/2019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1066B-7B6A-4627-8E89-B44F98C08126}" type="slidenum">
              <a:rPr lang="en-US" smtClean="0"/>
              <a:t>‹#›</a:t>
            </a:fld>
            <a:endParaRPr lang="en-US"/>
          </a:p>
        </p:txBody>
      </p:sp>
    </p:spTree>
    <p:extLst>
      <p:ext uri="{BB962C8B-B14F-4D97-AF65-F5344CB8AC3E}">
        <p14:creationId xmlns:p14="http://schemas.microsoft.com/office/powerpoint/2010/main" val="1413833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Small Group Discussion – Of Mice and Men Statements </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641356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 a group, you will have 4 minutes with each statement to complete the following… </a:t>
            </a:r>
            <a:endParaRPr lang="en-US" dirty="0"/>
          </a:p>
        </p:txBody>
      </p:sp>
      <p:sp>
        <p:nvSpPr>
          <p:cNvPr id="3" name="Content Placeholder 2"/>
          <p:cNvSpPr>
            <a:spLocks noGrp="1"/>
          </p:cNvSpPr>
          <p:nvPr>
            <p:ph idx="1"/>
          </p:nvPr>
        </p:nvSpPr>
        <p:spPr>
          <a:xfrm>
            <a:off x="838200" y="1825625"/>
            <a:ext cx="10515600" cy="4732830"/>
          </a:xfrm>
        </p:spPr>
        <p:txBody>
          <a:bodyPr>
            <a:normAutofit fontScale="85000" lnSpcReduction="20000"/>
          </a:bodyPr>
          <a:lstStyle/>
          <a:p>
            <a:r>
              <a:rPr lang="en-US" sz="3100" dirty="0" smtClean="0"/>
              <a:t>Each person will tell the group whether they agreed or disagreed with this statement and why they felt this way. </a:t>
            </a:r>
          </a:p>
          <a:p>
            <a:r>
              <a:rPr lang="en-US" sz="3100" dirty="0" smtClean="0"/>
              <a:t>Once everyone has shared whether they agree or disagree, continue to discuss other components of the statement like… 1) How does this connect to society? 2) What predictions can we make on the novel based on this statement?</a:t>
            </a:r>
          </a:p>
          <a:p>
            <a:endParaRPr lang="en-US" sz="3100" dirty="0"/>
          </a:p>
          <a:p>
            <a:r>
              <a:rPr lang="en-US" sz="3100" b="1" dirty="0" smtClean="0"/>
              <a:t>One person in the group will be writing down talking points in the discussion, as a group you have to come up with answers to the following questions…</a:t>
            </a:r>
          </a:p>
          <a:p>
            <a:pPr lvl="1"/>
            <a:r>
              <a:rPr lang="en-US" sz="3100" b="1" dirty="0" smtClean="0"/>
              <a:t>As a group, do you agree or disagree with this statement? Why? </a:t>
            </a:r>
          </a:p>
          <a:p>
            <a:pPr lvl="1"/>
            <a:r>
              <a:rPr lang="en-US" sz="3100" b="1" dirty="0" smtClean="0"/>
              <a:t>How does the group feel this connects to society and our world? </a:t>
            </a:r>
          </a:p>
          <a:p>
            <a:pPr lvl="1"/>
            <a:r>
              <a:rPr lang="en-US" sz="3100" b="1" dirty="0" smtClean="0"/>
              <a:t>What predictions did the group make on how this statement may relate to Of Mice and Men?  </a:t>
            </a:r>
          </a:p>
          <a:p>
            <a:pPr lvl="1"/>
            <a:endParaRPr lang="en-US" dirty="0"/>
          </a:p>
        </p:txBody>
      </p:sp>
    </p:spTree>
    <p:extLst>
      <p:ext uri="{BB962C8B-B14F-4D97-AF65-F5344CB8AC3E}">
        <p14:creationId xmlns:p14="http://schemas.microsoft.com/office/powerpoint/2010/main" val="2963788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Statements </a:t>
            </a:r>
            <a:endParaRPr lang="en-US" b="1" dirty="0"/>
          </a:p>
        </p:txBody>
      </p:sp>
      <p:sp>
        <p:nvSpPr>
          <p:cNvPr id="3" name="Content Placeholder 2"/>
          <p:cNvSpPr>
            <a:spLocks noGrp="1"/>
          </p:cNvSpPr>
          <p:nvPr>
            <p:ph idx="1"/>
          </p:nvPr>
        </p:nvSpPr>
        <p:spPr/>
        <p:txBody>
          <a:bodyPr/>
          <a:lstStyle/>
          <a:p>
            <a:r>
              <a:rPr lang="en-US" dirty="0" smtClean="0"/>
              <a:t>There are times when mercy killing can be justified. </a:t>
            </a:r>
          </a:p>
          <a:p>
            <a:r>
              <a:rPr lang="en-US" dirty="0" smtClean="0"/>
              <a:t>No matter what crime a friend commits it is okay to not tell on them. </a:t>
            </a:r>
          </a:p>
          <a:p>
            <a:r>
              <a:rPr lang="en-US" dirty="0" smtClean="0"/>
              <a:t>It is more socially acceptable for women to love their female friends than it is for men to love their male friends. </a:t>
            </a:r>
          </a:p>
          <a:p>
            <a:r>
              <a:rPr lang="en-US" dirty="0"/>
              <a:t>Life today is more difficult than it was in the </a:t>
            </a:r>
            <a:r>
              <a:rPr lang="en-US" dirty="0" smtClean="0"/>
              <a:t>1930’s. </a:t>
            </a:r>
          </a:p>
          <a:p>
            <a:r>
              <a:rPr lang="en-US"/>
              <a:t>Of the many feelings that hurt – grief, anger, resentment, jealousy, loneliness –loneliness hurts the most.</a:t>
            </a:r>
            <a:endParaRPr lang="en-US" dirty="0" smtClean="0"/>
          </a:p>
        </p:txBody>
      </p:sp>
    </p:spTree>
    <p:extLst>
      <p:ext uri="{BB962C8B-B14F-4D97-AF65-F5344CB8AC3E}">
        <p14:creationId xmlns:p14="http://schemas.microsoft.com/office/powerpoint/2010/main" val="36297812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251</Words>
  <Application>Microsoft Office PowerPoint</Application>
  <PresentationFormat>Widescreen</PresentationFormat>
  <Paragraphs>15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Small Group Discussion – Of Mice and Men Statements </vt:lpstr>
      <vt:lpstr>As a group, you will have 4 minutes with each statement to complete the following… </vt:lpstr>
      <vt:lpstr>Statements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Stetka, Meghan</dc:creator>
  <cp:lastModifiedBy>Stetka, Meghan</cp:lastModifiedBy>
  <cp:revision>6</cp:revision>
  <dcterms:created xsi:type="dcterms:W3CDTF">2018-08-07T14:20:56Z</dcterms:created>
  <dcterms:modified xsi:type="dcterms:W3CDTF">2019-07-26T18:29:38Z</dcterms:modified>
</cp:coreProperties>
</file>